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4"/>
  </p:normalViewPr>
  <p:slideViewPr>
    <p:cSldViewPr snapToGrid="0">
      <p:cViewPr varScale="1">
        <p:scale>
          <a:sx n="121" d="100"/>
          <a:sy n="121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0BD32-D269-B6FF-8491-4172C4B1B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586DE3-624A-63DA-D5FE-6764FC49D6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C14A5-B46C-2E9D-8E24-605022904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1C66F-FD7B-3032-5372-0BB54E66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24ADF-032E-0CA9-B68C-1878B7C8A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75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3E342-B0BD-F666-B154-FAF6C2D92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762E5B-5330-6ECA-DAF4-E3E5538314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BEAC3-080E-7F23-1203-4E6E4E54F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C5693-0D56-5A36-2881-397728BC4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414F0-82C8-04D9-EB43-A92B11CA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6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6D70C3-E5D9-04BB-2FB3-1D69CBF2C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004911-BBDD-5D49-45FC-CC7C6777C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E6F5C-D0AE-7CEB-921D-EAC710AD5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B818E-DB12-5697-3EDA-07CE44CFD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309A0-83C9-086D-02BD-CF629F32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1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5B88C-7398-E4C1-5B17-8EA88CCC2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7B429-519D-9DA8-7306-88569CBEE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44EFB-F0DD-7E55-B426-91BB0B6C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4515E-AC68-5DC6-11B2-A223D3AC4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D7DFC-DE07-3416-8A8C-AD4C707C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60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4850D-B396-A580-2E0F-30F2D686E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62351-CEB9-EE04-17BD-F7D601CED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8895C-C1B4-CB58-E2BB-36B1E28B7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2CABC-E627-12FB-0539-BDBDA8C9E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E4AFB-F31C-8F23-0AE6-C418EB219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BEBF5-CF63-46D9-34CE-A7B9A690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C36E2-E565-B5B4-E12B-C16E74FE5D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0FFD4-1568-D868-FD00-BA0784F27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7457E-1F97-B39E-4689-B5CC4CC2F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C5599-E5CF-0688-F88E-907D3338D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9B523-E031-140C-768C-2D3EE96E2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4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4B3E9-5C68-17F0-3936-CAAA85825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FC497-3DF3-814A-8BDE-1BC895B1D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CCB09-1487-AA53-F9F9-E7E6A3875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529A5-50E6-6B4E-4CC8-DFC62114C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0DE100-E833-1266-D80E-E6006B1358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EBF086-C2BE-DB9D-D5C0-F00F84D53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3E5273-C0F2-AB5E-35DC-C1914D3F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1FE2CC-E246-6DAF-C2CF-1C22F1346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17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A65D6-C2DD-2957-B761-951AEF410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389039-2CE5-7B53-D5C6-80550DCBE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3E7BB-90AA-F0EE-0AC5-05663C8F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8F9F61-05A1-E4E2-A4D4-343E93F97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57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81DC28-E229-DE32-798F-D75575A8B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F74D9-9636-9DD6-D64C-11D9C4D21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0D0C-2CAD-A77B-BDB6-74FFBA9AD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62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6CEDD-4456-EB44-2345-CFAB53B88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D3B43-8363-39CA-9A01-8027907BB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760F1B-467C-9421-EE9B-14FB4DF0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2D0C8-B455-C56E-B4BB-2ED8CD785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2D454-BFFA-1CC1-3D21-E7B8B02BE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4D470-993B-712A-5185-9E8F29723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507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0449C-9935-C335-11BB-4780795B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F96C83-B28C-71E8-DB52-F9322CE856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2E6781-41C7-F085-2E67-1872ECF0C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CA9AE-6CDE-ED48-0EA8-4ABF4D0E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3F7DB-3FC8-B1FB-F83B-6CE106A9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E1ADC-4DB9-C878-A249-5E83FFCBD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529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B27176-E1E5-AFDD-66CE-E4AE2384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014A2-D17D-6F17-58D3-AC3EAD147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3DEDD-48E1-F76A-4B3B-70C91CE068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5EF8C-4456-2E44-9787-706E1E962E62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356D9-EEB3-A8E7-4493-C4F755910C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F3A32-C8DB-B482-0574-71178C23F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20824-E588-F54F-BA1A-1A0335AB1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3E0A6A6-253C-8878-376E-96CE8BE9EF16}"/>
              </a:ext>
            </a:extLst>
          </p:cNvPr>
          <p:cNvGrpSpPr/>
          <p:nvPr/>
        </p:nvGrpSpPr>
        <p:grpSpPr>
          <a:xfrm>
            <a:off x="2209800" y="514350"/>
            <a:ext cx="7772400" cy="5829300"/>
            <a:chOff x="2209800" y="514350"/>
            <a:chExt cx="7772400" cy="5829300"/>
          </a:xfrm>
        </p:grpSpPr>
        <p:pic>
          <p:nvPicPr>
            <p:cNvPr id="5" name="Picture 4" descr="A group of trees in a forest&#10;&#10;Description automatically generated">
              <a:extLst>
                <a:ext uri="{FF2B5EF4-FFF2-40B4-BE49-F238E27FC236}">
                  <a16:creationId xmlns:a16="http://schemas.microsoft.com/office/drawing/2014/main" id="{234E2108-1F70-AE82-3235-EC3382A84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800" y="514350"/>
              <a:ext cx="7772400" cy="58293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85517AC-E12D-A4B1-88EE-4B3D84C24C89}"/>
                </a:ext>
              </a:extLst>
            </p:cNvPr>
            <p:cNvSpPr txBox="1"/>
            <p:nvPr/>
          </p:nvSpPr>
          <p:spPr>
            <a:xfrm>
              <a:off x="3029936" y="628650"/>
              <a:ext cx="6132128" cy="1446550"/>
            </a:xfrm>
            <a:prstGeom prst="rect">
              <a:avLst/>
            </a:prstGeom>
            <a:solidFill>
              <a:schemeClr val="tx1">
                <a:alpha val="3394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1"/>
                  </a:solidFill>
                </a:rPr>
                <a:t>Terrestrial Laser Scanning </a:t>
              </a:r>
            </a:p>
            <a:p>
              <a:pPr algn="ctr"/>
              <a:r>
                <a:rPr lang="en-US" sz="4400" dirty="0">
                  <a:solidFill>
                    <a:schemeClr val="bg1"/>
                  </a:solidFill>
                </a:rPr>
                <a:t>for forest geomorphology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9A9126F-DE9A-E2C9-D118-6F47A96336C5}"/>
                </a:ext>
              </a:extLst>
            </p:cNvPr>
            <p:cNvSpPr txBox="1"/>
            <p:nvPr/>
          </p:nvSpPr>
          <p:spPr>
            <a:xfrm>
              <a:off x="3152055" y="2189500"/>
              <a:ext cx="5887894" cy="369332"/>
            </a:xfrm>
            <a:prstGeom prst="rect">
              <a:avLst/>
            </a:prstGeom>
            <a:solidFill>
              <a:schemeClr val="tx1">
                <a:alpha val="34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Stuart Grieve, Harry Owen, Paloma Ruiz-Benito &amp; Emily Lines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EAFB5-F13D-DC2E-E455-B1D0F06A89FA}"/>
                </a:ext>
              </a:extLst>
            </p:cNvPr>
            <p:cNvSpPr/>
            <p:nvPr/>
          </p:nvSpPr>
          <p:spPr>
            <a:xfrm>
              <a:off x="2209800" y="4757738"/>
              <a:ext cx="7772400" cy="7572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A close-up of a logo&#10;&#10;Description automatically generated">
              <a:extLst>
                <a:ext uri="{FF2B5EF4-FFF2-40B4-BE49-F238E27FC236}">
                  <a16:creationId xmlns:a16="http://schemas.microsoft.com/office/drawing/2014/main" id="{86628016-42A4-74DA-FCC4-3877B391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81387" y="4888706"/>
              <a:ext cx="1943100" cy="4953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D6D11BB-7988-24E0-3110-E074EC4A6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15074" y="4834751"/>
              <a:ext cx="1804989" cy="6032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9607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3121</TotalTime>
  <Words>17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Stuart Grieve</dc:creator>
  <cp:lastModifiedBy>Stuart Grieve</cp:lastModifiedBy>
  <cp:revision>4</cp:revision>
  <dcterms:created xsi:type="dcterms:W3CDTF">2023-07-14T11:57:35Z</dcterms:created>
  <dcterms:modified xsi:type="dcterms:W3CDTF">2024-08-30T13:41:12Z</dcterms:modified>
</cp:coreProperties>
</file>

<file path=docProps/thumbnail.jpeg>
</file>